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0"/>
  </p:notesMasterIdLst>
  <p:sldIdLst>
    <p:sldId id="347" r:id="rId3"/>
    <p:sldId id="296" r:id="rId4"/>
    <p:sldId id="345" r:id="rId5"/>
    <p:sldId id="356" r:id="rId6"/>
    <p:sldId id="350" r:id="rId7"/>
    <p:sldId id="346" r:id="rId8"/>
    <p:sldId id="357" r:id="rId9"/>
    <p:sldId id="358" r:id="rId10"/>
    <p:sldId id="352" r:id="rId11"/>
    <p:sldId id="351" r:id="rId12"/>
    <p:sldId id="359" r:id="rId13"/>
    <p:sldId id="360" r:id="rId14"/>
    <p:sldId id="353" r:id="rId15"/>
    <p:sldId id="354" r:id="rId16"/>
    <p:sldId id="361" r:id="rId17"/>
    <p:sldId id="355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微专题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密度的计算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1305604" y="169011"/>
            <a:ext cx="32367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同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质量问题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161873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鑫鑫同学从超市买了一瓶容积为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L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的纯净水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假设水完全装满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瓶子的质量不计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。已知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求这瓶水的质量。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鑫鑫把这瓶水放进了冰箱冷冻室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若水全部结冰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求结冰后的体积。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为了使瓶子结冰后不被胀破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求放入冷冻室前瓶子中至少需要倒出水的体积。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不考虑瓶子容积变化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4566902"/>
            <a:ext cx="647914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kg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(2)2×10</a:t>
            </a:r>
            <a:r>
              <a:rPr lang="en-US" altLang="zh-CN" sz="2800" i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(3)0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2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909052"/>
                <a:ext cx="11430000" cy="41386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已知水的体积为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L=1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的密度为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则水的质量为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水结冰后质量不变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则冰的质量为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的密度为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则冰的体积为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冰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2×10</a:t>
                </a:r>
                <a:r>
                  <a:rPr lang="en-US" altLang="zh-CN" sz="2800" i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09052"/>
                <a:ext cx="11430000" cy="4138633"/>
              </a:xfrm>
              <a:prstGeom prst="rect">
                <a:avLst/>
              </a:prstGeom>
              <a:blipFill rotWithShape="0">
                <a:blip r:embed="rId2"/>
                <a:stretch>
                  <a:fillRect l="-1120" t="-2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945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661832"/>
                <a:ext cx="11430000" cy="414959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瓶子装冰的质量为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冰化为水质量不变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这些冰化成水的质量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m'=m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应倒出水的质量为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倒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-m'=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g-1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g=180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需要倒出水的体积为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倒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mL=0.18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661832"/>
                <a:ext cx="11430000" cy="4149598"/>
              </a:xfrm>
              <a:prstGeom prst="rect">
                <a:avLst/>
              </a:prstGeom>
              <a:blipFill rotWithShape="0">
                <a:blip r:embed="rId2"/>
                <a:stretch>
                  <a:fillRect l="-1120" t="-441" r="-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737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89622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的冰块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求冰块的体积。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若冰块吸热后全部熔化成水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求水的体积。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3484854"/>
            <a:ext cx="46746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009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4" name="组合 3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6" name="平行四边形 5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平行四边形 8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矩形 4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1305604" y="169011"/>
            <a:ext cx="287771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四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空心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问题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81000" y="1144474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年杭州亚运会官网发行的三枚名为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江南忆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的亚运吉祥物纪念银章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它融合了杭州的历史人文、自然生态和创新基因。其中一枚纪念银章体积为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。已知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不锈钢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如果用不锈钢材料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打印出体积为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的实心纪念章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求其质量。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通过计算判断该银章是空心还是实心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若是空心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求该纪念银章空心部分的体积。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4538993"/>
            <a:ext cx="506260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(1)20 g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空心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00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/>
              <p:cNvSpPr>
                <a:spLocks noChangeAspect="1"/>
              </p:cNvSpPr>
              <p:nvPr/>
            </p:nvSpPr>
            <p:spPr>
              <a:xfrm>
                <a:off x="381000" y="382131"/>
                <a:ext cx="11430000" cy="520020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由题意知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不锈钢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一枚纪念章的体积为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用不锈钢材料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3D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打印的实心纪念章的质量为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m'=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不锈钢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×2.5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纪念银章的质量为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银章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纪念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银章中银的体积为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银章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银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银章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银章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则该银章是空心的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该纪念银章空心部分的体积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银章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82131"/>
                <a:ext cx="11430000" cy="5200206"/>
              </a:xfrm>
              <a:prstGeom prst="rect">
                <a:avLst/>
              </a:prstGeom>
              <a:blipFill rotWithShape="0">
                <a:blip r:embed="rId2"/>
                <a:stretch>
                  <a:fillRect l="-1120" t="-352" r="-480" b="-24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875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255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小珠在根雕展上看到一个实心香樟木雕刻成的作品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AW8QXR101.eps" descr="id:21474978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23722" y="712470"/>
            <a:ext cx="2138320" cy="2392236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81000" y="3115216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小珠找来一个同样材料制成的实心小球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测得其质量为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求香樟木的密度。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求该根雕作品的总体积。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小珠家也有一个香樟木摆件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测得其质量为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kg,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请通过计算判断此摆件是实心还是空心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若空心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求空心部分的体积。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960092"/>
            <a:ext cx="90556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(2)6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空心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9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7965"/>
            <a:ext cx="53912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方法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技巧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密度计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算题的解题方法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8" name="AW8QXR97.eps" descr="id:214749777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3325" y="1171981"/>
            <a:ext cx="7994772" cy="378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2746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打印技术是一种以数字模型文件为基础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运用粉末状金属或塑料等可粘合材料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通过逐层打印的方式来构造物体的技术。如图所示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某校科技创新小组选用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塑料来打印一个质量为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330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的航天员模型。已知体积为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(1)ABS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打印该模型消耗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AW8QXR98.eps" descr="id:214749778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9396" y="2935672"/>
            <a:ext cx="1887724" cy="239289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305604" y="169011"/>
            <a:ext cx="3326552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同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密度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5501022"/>
            <a:ext cx="568136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(2)300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>
                <a:spLocks noChangeAspect="1"/>
              </p:cNvSpPr>
              <p:nvPr/>
            </p:nvSpPr>
            <p:spPr>
              <a:xfrm>
                <a:off x="381000" y="1413475"/>
                <a:ext cx="11430000" cy="29195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(1)ABS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塑料的密度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打印该模型消耗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塑料的体积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V'=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nor/>
                          </m:rPr>
                          <a:rPr lang="en-US" altLang="zh-CN" sz="28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330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413475"/>
                <a:ext cx="11430000" cy="2919582"/>
              </a:xfrm>
              <a:prstGeom prst="rect">
                <a:avLst/>
              </a:prstGeom>
              <a:blipFill rotWithShape="0">
                <a:blip r:embed="rId2"/>
                <a:stretch>
                  <a:fillRect l="-1120" t="-6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051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小明和爸爸去某地旅游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爸爸在市场上买了一只紫砂茶壶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如图所示。他听说这种茶壶是用一种特有的泥土材料制成的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很想知道这种材料的密度。于是小明用天平测出壶盖的质量为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再把壶盖放入装满水的溢水杯中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测得溢出水的体积是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AW8QXR99.eps" descr="id:21474977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6080" y="2345577"/>
            <a:ext cx="3283410" cy="212122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46319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求溢水杯溢出水的质量。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求制作茶壶所用材料的密度。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若测得整个空茶壶的质量为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160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求该茶壶所用材料的体积。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6177253"/>
            <a:ext cx="605005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(1)18 g    (2)2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(3)64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32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1305604" y="169011"/>
            <a:ext cx="32367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同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体积问题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952184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学校订购了一批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。每桶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的净含量为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L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。为了估测一桶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小红用天平测出一个小瓶的质量为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把小瓶加满水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测出小瓶和水的总质量为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将小瓶中的水全部倒出后并吹干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再向瓶中加满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测出小瓶和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的总质量为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小瓶的容积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中消毒液的质量。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5467010"/>
            <a:ext cx="711925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(1)100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(3)6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62010"/>
                <a:ext cx="11430000" cy="652640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把小瓶加满水时水的质量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g-200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g=100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小瓶的容积等于瓶中水的体积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小瓶的容积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小瓶中装的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“84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消毒液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消毒液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小瓶中装的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“84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消毒液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的质量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消毒液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g-200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g=120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“84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消毒液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的密度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消毒液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消毒液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消毒液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=1.2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=1.2×10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62010"/>
                <a:ext cx="11430000" cy="6526402"/>
              </a:xfrm>
              <a:prstGeom prst="rect">
                <a:avLst/>
              </a:prstGeom>
              <a:blipFill rotWithShape="0">
                <a:blip r:embed="rId2"/>
                <a:stretch>
                  <a:fillRect l="-1120" t="-1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1612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8360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中消毒液的体积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L=5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=5×10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中消毒液的质量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消毒液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×5×10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499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12150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人类在新材料探索的道路上一直进行着不懈的努力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世界上密度最小的固体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气凝胶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就是新材料探索的重要成果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该物质的坚固耐用程度不亚于钢材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且能承受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1 100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的高温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而密度只有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。已知某大型飞机采用现在盛行的超高强度结构钢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钢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耗钢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t;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若采用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气凝胶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代替钢材来制造一架同样大小的飞机。求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气凝胶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飞机使用的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气凝胶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气凝胶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飞机的质量。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566822"/>
            <a:ext cx="394691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(1)16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(2)48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1362</Words>
  <Application>Microsoft Office PowerPoint</Application>
  <PresentationFormat>宽屏</PresentationFormat>
  <Paragraphs>82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NEU-BZ-S92</vt:lpstr>
      <vt:lpstr>方正兰亭中黑_GBK</vt:lpstr>
      <vt:lpstr>方正正黑简体</vt:lpstr>
      <vt:lpstr>黑体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2025-09-22T08:54:33Z</dcterms:modified>
</cp:coreProperties>
</file>